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8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6F48A7-EC48-4270-BF55-00AF4C33DCDC}" type="datetimeFigureOut">
              <a:rPr lang="pl-PL" smtClean="0"/>
              <a:pPr/>
              <a:t>2010-05-20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382117-5475-4A7C-8A28-08F5349254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0"/>
            <a:ext cx="6972320" cy="1071546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dirty="0" smtClean="0">
                <a:latin typeface="Garamond" pitchFamily="18" charset="0"/>
              </a:rPr>
              <a:t>Życie i twórczość Oskara Kolberga</a:t>
            </a:r>
            <a:endParaRPr lang="pl-PL" sz="2800" dirty="0">
              <a:latin typeface="Garamond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4714884"/>
            <a:ext cx="7786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Oskar Henryk Kolberg był etnografem, etnologiem i kompozytorem. </a:t>
            </a:r>
          </a:p>
          <a:p>
            <a:pPr algn="ctr"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Urodził się  22 lutego 1814 roku w Przysusze, </a:t>
            </a:r>
          </a:p>
          <a:p>
            <a:pPr algn="ctr"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 powiecie opoczyńskim.</a:t>
            </a:r>
          </a:p>
        </p:txBody>
      </p:sp>
      <p:pic>
        <p:nvPicPr>
          <p:cNvPr id="15364" name="Picture 2" descr="F:\Oskar-ra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2567148" cy="41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857364"/>
            <a:ext cx="2751137" cy="3673475"/>
          </a:xfrm>
          <a:noFill/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-428652"/>
            <a:ext cx="37147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pl-PL" sz="2000" b="1" dirty="0"/>
          </a:p>
          <a:p>
            <a:pPr>
              <a:spcBef>
                <a:spcPct val="0"/>
              </a:spcBef>
            </a:pPr>
            <a:endParaRPr lang="pl-PL" sz="2000" b="1" dirty="0"/>
          </a:p>
          <a:p>
            <a:pPr>
              <a:spcBef>
                <a:spcPct val="0"/>
              </a:spcBef>
            </a:pPr>
            <a:endParaRPr lang="pl-PL" sz="2000" b="1" dirty="0"/>
          </a:p>
          <a:p>
            <a:pPr>
              <a:spcBef>
                <a:spcPct val="0"/>
              </a:spcBef>
            </a:pPr>
            <a:r>
              <a:rPr lang="pl-PL" sz="2000" b="1" dirty="0"/>
              <a:t>Krzysztof </a:t>
            </a:r>
            <a:r>
              <a:rPr lang="pl-PL" sz="2000" b="1" dirty="0" smtClean="0"/>
              <a:t>Juliusz </a:t>
            </a:r>
            <a:r>
              <a:rPr lang="pl-PL" sz="2000" b="1" dirty="0"/>
              <a:t>Henryk Kolberg – ojciec Oskara</a:t>
            </a: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27511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643307" y="-357214"/>
            <a:ext cx="37147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pl-PL" sz="2000" b="1" dirty="0"/>
          </a:p>
          <a:p>
            <a:pPr>
              <a:spcBef>
                <a:spcPct val="0"/>
              </a:spcBef>
              <a:defRPr/>
            </a:pPr>
            <a:endParaRPr lang="pl-PL" sz="2000" b="1" dirty="0"/>
          </a:p>
          <a:p>
            <a:pPr>
              <a:spcBef>
                <a:spcPct val="0"/>
              </a:spcBef>
              <a:defRPr/>
            </a:pPr>
            <a:endParaRPr lang="pl-PL" sz="2000" b="1" dirty="0"/>
          </a:p>
          <a:p>
            <a:pPr>
              <a:spcBef>
                <a:spcPct val="0"/>
              </a:spcBef>
              <a:defRPr/>
            </a:pPr>
            <a:r>
              <a:rPr lang="pl-PL" sz="2000" b="1" dirty="0"/>
              <a:t>Karolina Fryderyka Henrietta </a:t>
            </a:r>
            <a:r>
              <a:rPr lang="pl-PL" sz="2000" b="1" dirty="0" err="1"/>
              <a:t>Mercoeur</a:t>
            </a:r>
            <a:r>
              <a:rPr lang="pl-PL" sz="2000" b="1" dirty="0"/>
              <a:t> – matka Oskara</a:t>
            </a:r>
          </a:p>
          <a:p>
            <a:pPr>
              <a:spcBef>
                <a:spcPct val="0"/>
              </a:spcBef>
              <a:defRPr/>
            </a:pPr>
            <a:endParaRPr lang="pl-PL" b="1" dirty="0"/>
          </a:p>
          <a:p>
            <a:pPr>
              <a:spcBef>
                <a:spcPct val="0"/>
              </a:spcBef>
              <a:defRPr/>
            </a:pPr>
            <a:endParaRPr lang="pl-PL" sz="1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76251"/>
            <a:ext cx="5595955" cy="378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28597" y="4500563"/>
            <a:ext cx="77153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Dom przy placu Kolberga w Przysusze </a:t>
            </a:r>
          </a:p>
          <a:p>
            <a:pPr algn="ctr">
              <a:spcBef>
                <a:spcPct val="0"/>
              </a:spcBef>
              <a:defRPr/>
            </a:pPr>
            <a:r>
              <a:rPr lang="pl-P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wraz z tablicą pamiątkową. </a:t>
            </a:r>
          </a:p>
          <a:p>
            <a:pPr algn="ctr">
              <a:spcBef>
                <a:spcPct val="0"/>
              </a:spcBef>
              <a:defRPr/>
            </a:pPr>
            <a:endParaRPr lang="pl-P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 urodził się nasz patron.</a:t>
            </a:r>
          </a:p>
        </p:txBody>
      </p:sp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23851" y="1071546"/>
            <a:ext cx="467677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l-PL" dirty="0"/>
              <a:t>W 1841 r. Kolberg poznał Józefa Konopkę</a:t>
            </a:r>
            <a:r>
              <a:rPr lang="pl-PL" dirty="0" smtClean="0"/>
              <a:t>,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młodego </a:t>
            </a:r>
            <a:r>
              <a:rPr lang="pl-PL" dirty="0"/>
              <a:t>autora zbioru pieśni ludowych  </a:t>
            </a: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pt</a:t>
            </a:r>
            <a:r>
              <a:rPr lang="pl-PL" dirty="0"/>
              <a:t>. „Pieśni ludu krakowskiego”. </a:t>
            </a: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Znajomość </a:t>
            </a:r>
            <a:r>
              <a:rPr lang="pl-PL" dirty="0"/>
              <a:t>ta, przerodzona w długoletnią, </a:t>
            </a: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trwającą </a:t>
            </a:r>
            <a:r>
              <a:rPr lang="pl-PL" dirty="0"/>
              <a:t>40 lat przyjaźń, była jednym </a:t>
            </a:r>
            <a:endParaRPr lang="pl-PL" dirty="0" smtClean="0"/>
          </a:p>
          <a:p>
            <a:pPr>
              <a:spcBef>
                <a:spcPct val="0"/>
              </a:spcBef>
            </a:pPr>
            <a:endParaRPr lang="pl-PL" dirty="0"/>
          </a:p>
          <a:p>
            <a:pPr>
              <a:spcBef>
                <a:spcPct val="0"/>
              </a:spcBef>
            </a:pPr>
            <a:r>
              <a:rPr lang="pl-PL" dirty="0"/>
              <a:t>z czynników, który zaważył na </a:t>
            </a:r>
            <a:r>
              <a:rPr lang="pl-PL" dirty="0" smtClean="0"/>
              <a:t>późniejszym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życiu </a:t>
            </a:r>
            <a:r>
              <a:rPr lang="pl-PL" dirty="0"/>
              <a:t>Kolberga</a:t>
            </a:r>
            <a:r>
              <a:rPr lang="pl-PL" dirty="0" smtClean="0"/>
              <a:t>.</a:t>
            </a:r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/>
          </a:p>
        </p:txBody>
      </p:sp>
      <p:pic>
        <p:nvPicPr>
          <p:cNvPr id="20483" name="Picture 5" descr="KONOP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2789241" cy="38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2852"/>
            <a:ext cx="2963853" cy="1906587"/>
          </a:xfrm>
          <a:noFill/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" y="2205038"/>
            <a:ext cx="350042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Dworek Konopków </a:t>
            </a:r>
            <a:br>
              <a:rPr lang="pl-PL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 Modlnicy koło Krakowa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356100" y="404813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643438" y="333375"/>
            <a:ext cx="33131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>
              <a:solidFill>
                <a:schemeClr val="tx1"/>
              </a:solidFill>
            </a:endParaRPr>
          </a:p>
          <a:p>
            <a:endParaRPr lang="pl-PL" sz="2000">
              <a:solidFill>
                <a:schemeClr val="tx1"/>
              </a:solidFill>
            </a:endParaRPr>
          </a:p>
          <a:p>
            <a:endParaRPr lang="pl-PL" sz="2000">
              <a:solidFill>
                <a:schemeClr val="tx1"/>
              </a:solidFill>
            </a:endParaRPr>
          </a:p>
          <a:p>
            <a:endParaRPr lang="pl-PL" sz="2000">
              <a:solidFill>
                <a:schemeClr val="tx1"/>
              </a:solidFill>
            </a:endParaRPr>
          </a:p>
          <a:p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39750" y="3429000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68313" y="3284538"/>
            <a:ext cx="676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14282" y="2924175"/>
            <a:ext cx="85344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pl-P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Kolberg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opuścił Warszawę i wyjechał do Mogilan,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potem do Modlnicy, korzystając z gościnności Józefa Konopki. </a:t>
            </a:r>
          </a:p>
          <a:p>
            <a:pPr>
              <a:spcBef>
                <a:spcPct val="0"/>
              </a:spcBef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a potem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 </a:t>
            </a: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samym Krakowie, miał spędzić ostatnich 20 lat życia. </a:t>
            </a:r>
          </a:p>
          <a:p>
            <a:pPr>
              <a:spcBef>
                <a:spcPct val="0"/>
              </a:spcBef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Józefa Konopkę i Oskara Kolberga łączyła wspólna pasja. Przyjaciele gromadzili materiały etnograficzne, które zawierały opisy dawnych obrzędów, strojów ludowych, sprzętów domowych oraz zapisy melodii pieśni ludowych </a:t>
            </a:r>
          </a:p>
          <a:p>
            <a:pPr>
              <a:spcBef>
                <a:spcPct val="0"/>
              </a:spcBef>
              <a:defRPr/>
            </a:pPr>
            <a:r>
              <a:rPr lang="pl-P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 różnych regionów.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3643306" y="2349500"/>
            <a:ext cx="3714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1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Dworek Konopków w Mogilanach</a:t>
            </a:r>
            <a:r>
              <a:rPr lang="pl-PL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1514" name="Picture 1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314485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428604"/>
            <a:ext cx="3116406" cy="5667393"/>
          </a:xfrm>
          <a:noFill/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857621" y="1052513"/>
            <a:ext cx="40719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Tak </a:t>
            </a:r>
            <a:r>
              <a:rPr lang="pl-PL" dirty="0"/>
              <a:t>wiele dokonał jeden człowiek, niemający żadnych tytułów naukowych i żadnego majątku. 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Toteż </a:t>
            </a:r>
            <a:r>
              <a:rPr lang="pl-PL" dirty="0"/>
              <a:t>życie i dzieło O. Kolberga 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są </a:t>
            </a:r>
            <a:r>
              <a:rPr lang="pl-PL" dirty="0"/>
              <a:t>dla nas lekcją pokory, </a:t>
            </a:r>
            <a:endParaRPr lang="pl-PL" dirty="0" smtClean="0"/>
          </a:p>
          <a:p>
            <a:pPr>
              <a:spcBef>
                <a:spcPct val="0"/>
              </a:spcBef>
            </a:pPr>
            <a:r>
              <a:rPr lang="pl-PL" dirty="0" smtClean="0"/>
              <a:t>a </a:t>
            </a:r>
            <a:r>
              <a:rPr lang="pl-PL" dirty="0"/>
              <a:t>zarazem przykładem i zachętą. Uczą też, że o losach każdego narodu stanowią ci, co potrafią ofiarnie, skromnie </a:t>
            </a:r>
            <a:r>
              <a:rPr lang="pl-PL" dirty="0" smtClean="0"/>
              <a:t>i </a:t>
            </a:r>
            <a:r>
              <a:rPr lang="pl-PL" dirty="0"/>
              <a:t>wytrwale pracować.</a:t>
            </a:r>
          </a:p>
        </p:txBody>
      </p:sp>
    </p:spTree>
  </p:cSld>
  <p:clrMapOvr>
    <a:masterClrMapping/>
  </p:clrMapOvr>
  <p:transition advClick="0" advTm="13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194</Words>
  <Application>Microsoft Office PowerPoint</Application>
  <PresentationFormat>Pokaz na ekranie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Techniczny</vt:lpstr>
      <vt:lpstr>Życie i twórczość Oskara Kolberga</vt:lpstr>
      <vt:lpstr>Slajd 2</vt:lpstr>
      <vt:lpstr>Slajd 3</vt:lpstr>
      <vt:lpstr>Slajd 4</vt:lpstr>
      <vt:lpstr>Slajd 5</vt:lpstr>
      <vt:lpstr>Slajd 6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Życie i twórczość Oskara Kolberga</dc:title>
  <dc:creator>Operator</dc:creator>
  <cp:lastModifiedBy>Operator</cp:lastModifiedBy>
  <cp:revision>7</cp:revision>
  <dcterms:created xsi:type="dcterms:W3CDTF">2010-05-19T07:57:06Z</dcterms:created>
  <dcterms:modified xsi:type="dcterms:W3CDTF">2010-05-20T08:53:49Z</dcterms:modified>
</cp:coreProperties>
</file>